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7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745080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9998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северный, северо-восточный ночью 1-6, днем 5-10 м/с. Температура воздуха ночью 16-18 тепла, днем сильная жара 33-35 градусов.</a:t>
            </a:r>
          </a:p>
          <a:p>
            <a:pPr lvl="0" algn="just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1-6 м/с. Температура воздуха 17-19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52872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43711" y="2206992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27, 28 июня метеорологические условия будут способствовать накоплению загрязняющих веществ в атмосфере города, днем 27 июня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908455"/>
              </p:ext>
            </p:extLst>
          </p:nvPr>
        </p:nvGraphicFramePr>
        <p:xfrm>
          <a:off x="5043273" y="4369414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22281</TotalTime>
  <Words>641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4491</cp:revision>
  <cp:lastPrinted>2021-07-01T03:56:27Z</cp:lastPrinted>
  <dcterms:created xsi:type="dcterms:W3CDTF">2018-03-27T06:03:00Z</dcterms:created>
  <dcterms:modified xsi:type="dcterms:W3CDTF">2026-06-26T07:10:11Z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