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0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234052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5-10 м/с. Температура воздуха ночью 20-22, днем 32-34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65993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5947</TotalTime>
  <Words>548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1207</cp:revision>
  <cp:lastPrinted>2021-07-01T03:56:27Z</cp:lastPrinted>
  <dcterms:created xsi:type="dcterms:W3CDTF">2024-09-22T07:48:17Z</dcterms:created>
  <dcterms:modified xsi:type="dcterms:W3CDTF">2026-06-26T07:57:43Z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