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6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8364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июня до 20 ч. 27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гроза, днем град, шквал.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7-12,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25-27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28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2726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36450</TotalTime>
  <Words>583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5814</cp:revision>
  <cp:lastPrinted>2025-12-12T07:56:19Z</cp:lastPrinted>
  <dcterms:created xsi:type="dcterms:W3CDTF">2018-03-27T06:03:00Z</dcterms:created>
  <dcterms:modified xsi:type="dcterms:W3CDTF">2026-06-26T06:50:32Z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