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№177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июня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27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июня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26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27 июня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тепла, днем сильная жара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35-37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градусов.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28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28 июня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Ветер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юго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3-8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5876" y="264318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643314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июня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167314" y="4214818"/>
          <a:ext cx="4513543" cy="18573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0.105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3848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0.526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0.189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Байменова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А.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Н. Р.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23047</TotalTime>
  <Words>553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5853</cp:revision>
  <cp:lastPrinted>2021-07-01T03:56:27Z</cp:lastPrinted>
  <dcterms:created xsi:type="dcterms:W3CDTF">2018-03-27T06:03:00Z</dcterms:created>
  <dcterms:modified xsi:type="dcterms:W3CDTF">2026-06-26T06:13:33Z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