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7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06007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1-6, днем 5-10 м/с. Температура воздуха ночью 14-16, днем 30-32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1-6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5407" y="2080286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27, 28 июня метеорологические условия будут способствовать накоплению загрязняющих веществ в атмосфере города, днем 27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016601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29553</TotalTime>
  <Words>708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5021</cp:revision>
  <cp:lastPrinted>2026-04-01T06:23:53Z</cp:lastPrinted>
  <dcterms:created xsi:type="dcterms:W3CDTF">2018-03-27T06:03:00Z</dcterms:created>
  <dcterms:modified xsi:type="dcterms:W3CDTF">2026-06-26T07:15:25Z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