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746149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08884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Ветер юго-восточный 8-13, днем порывы 15-20 м/с. Температура воздуха ночью 23-25 тепла, днем сильная жара 39-41 градус.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14477</TotalTime>
  <Words>579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4142</cp:revision>
  <cp:lastPrinted>2021-07-01T03:56:27Z</cp:lastPrinted>
  <dcterms:created xsi:type="dcterms:W3CDTF">2018-03-27T06:03:00Z</dcterms:created>
  <dcterms:modified xsi:type="dcterms:W3CDTF">2026-06-26T07:10:38Z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