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2177759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177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507839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38504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7,701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дождь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гроза,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днем град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шквал.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северо-западный 9-14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днем порывы 15-20 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13-15,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21-23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kk-KZ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41647</TotalTime>
  <Words>606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7109</cp:revision>
  <cp:lastPrinted>2021-07-01T03:56:27Z</cp:lastPrinted>
  <dcterms:created xsi:type="dcterms:W3CDTF">2018-03-27T06:03:00Z</dcterms:created>
  <dcterms:modified xsi:type="dcterms:W3CDTF">2026-06-26T06:15:47Z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