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966446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33-35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4317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60405</TotalTime>
  <Words>636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8251</cp:revision>
  <cp:lastPrinted>2025-08-12T06:13:34Z</cp:lastPrinted>
  <dcterms:created xsi:type="dcterms:W3CDTF">2018-03-27T06:03:00Z</dcterms:created>
  <dcterms:modified xsi:type="dcterms:W3CDTF">2026-06-26T06:00:43Z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