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696273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гроза, ночью временами сильный дождь, град, шквал. Ветер западный 7-12, ночью порывы 15-18 м/с. Температура воздуха ночью 16-18, днем 24-26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5-10 м/с. Температура воздуха 13-15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186801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316521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67558</TotalTime>
  <Words>613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7281</cp:revision>
  <cp:lastPrinted>2021-02-03T11:37:00Z</cp:lastPrinted>
  <dcterms:created xsi:type="dcterms:W3CDTF">2018-03-27T06:03:00Z</dcterms:created>
  <dcterms:modified xsi:type="dcterms:W3CDTF">2026-06-26T08:06:31Z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