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7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03615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кратковременный дождь, гроза, град. Ветер северо-западный, северный ночью 1-6, днем 7-12 м/с. Температура воздуха ночью 9-11, днем 27-29 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2-7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8391" y="3470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75201" y="2221487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27, 28 июня метеорологические условия будут способствовать накоплению загрязняющих веществ в атмосфере города, днем 27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592386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22132</TotalTime>
  <Words>643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4470</cp:revision>
  <cp:lastPrinted>2021-10-14T11:15:53Z</cp:lastPrinted>
  <dcterms:created xsi:type="dcterms:W3CDTF">2018-03-27T06:03:00Z</dcterms:created>
  <dcterms:modified xsi:type="dcterms:W3CDTF">2026-06-26T07:15:13Z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