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52054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Жел солтүстік-батыстан соғады, күші 7-12, екпіні 15-20 м/с. Ауа температурасы түнде 12-14, күндіз 23-25 жылы болады.</a:t>
            </a:r>
          </a:p>
          <a:p>
            <a:pPr algn="just">
              <a:spcBef>
                <a:spcPts val="0"/>
              </a:spcBef>
              <a:defRPr/>
            </a:pPr>
            <a:r>
              <a:rPr lang="kk-KZ" sz="1200" dirty="0">
                <a:solidFill>
                  <a:prstClr val="black"/>
                </a:solidFill>
                <a:latin typeface="Times New Roman" pitchFamily="18" charset="0"/>
                <a:cs typeface="Times New Roman" pitchFamily="18" charset="0"/>
              </a:rPr>
              <a:t> </a:t>
            </a: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 </a:t>
            </a:r>
          </a:p>
        </p:txBody>
      </p:sp>
      <p:sp>
        <p:nvSpPr>
          <p:cNvPr id="23" name="TextBox 13"/>
          <p:cNvSpPr txBox="1"/>
          <p:nvPr/>
        </p:nvSpPr>
        <p:spPr>
          <a:xfrm>
            <a:off x="5023995" y="33297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3709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53312371"/>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21042</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4430</cp:revision>
  <cp:lastPrinted>2021-07-01T03:56:27Z</cp:lastPrinted>
  <dcterms:created xsi:type="dcterms:W3CDTF">2018-03-27T06:03:00Z</dcterms:created>
  <dcterms:modified xsi:type="dcterms:W3CDTF">2026-06-25T08:04:51Z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