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0106945"/>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25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25</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6931302"/>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3992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0.798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0.741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0.725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4"/>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26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25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26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таңертең және күндіз жаңбыр, найзағай. Оңтүстік-батыстан жел соғады, күші 9-14 м/с. Ауа температурасы түнде 18-20, күндіз 32-34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27</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26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27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Солтүстік-батыстан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20-22 </a:t>
            </a:r>
            <a:r>
              <a:rPr lang="kk-KZ" sz="1100" dirty="0">
                <a:latin typeface="Times New Roman" panose="02020603050405020304" pitchFamily="18" charset="0"/>
                <a:cs typeface="Times New Roman" panose="02020603050405020304" pitchFamily="18" charset="0"/>
              </a:rPr>
              <a:t>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56284</TotalTime>
  <Words>601</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7866</cp:revision>
  <cp:lastPrinted>2025-07-15T07:11:11Z</cp:lastPrinted>
  <dcterms:created xsi:type="dcterms:W3CDTF">2018-03-27T06:03:00Z</dcterms:created>
  <dcterms:modified xsi:type="dcterms:W3CDTF">2026-06-25T06:03:25Z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