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65665096"/>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176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маусым</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323165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26 маусымға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25 маусым сағ. 20-дан 26 маусым 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a:latin typeface="Times New Roman" panose="02020603050405020304" pitchFamily="18" charset="0"/>
                <a:ea typeface="Calibri" panose="020F0502020204030204" pitchFamily="34" charset="0"/>
              </a:rPr>
              <a:t>Көшпелі </a:t>
            </a:r>
            <a:r>
              <a:rPr lang="ru-RU" sz="1200" dirty="0" err="1">
                <a:latin typeface="Times New Roman" panose="02020603050405020304" pitchFamily="18" charset="0"/>
                <a:ea typeface="Calibri" panose="020F0502020204030204" pitchFamily="34" charset="0"/>
              </a:rPr>
              <a:t>бұлтты</a:t>
            </a:r>
            <a:r>
              <a:rPr lang="ru-RU" sz="1200" dirty="0">
                <a:latin typeface="Times New Roman" panose="02020603050405020304" pitchFamily="18" charset="0"/>
                <a:ea typeface="Calibri" panose="020F0502020204030204" pitchFamily="34" charset="0"/>
              </a:rPr>
              <a:t>, </a:t>
            </a:r>
            <a:r>
              <a:rPr lang="kk-KZ" sz="1200" dirty="0" smtClean="0">
                <a:latin typeface="Times New Roman" panose="02020603050405020304" pitchFamily="18" charset="0"/>
                <a:ea typeface="Calibri" panose="020F0502020204030204" pitchFamily="34" charset="0"/>
              </a:rPr>
              <a:t>жауын-шашынсыз</a:t>
            </a:r>
            <a:r>
              <a:rPr lang="kk-KZ" sz="1200" dirty="0" smtClean="0">
                <a:solidFill>
                  <a:prstClr val="black"/>
                </a:solidFill>
                <a:latin typeface="Times New Roman" panose="02020603050405020304" pitchFamily="18" charset="0"/>
                <a:ea typeface="Calibri" panose="020F0502020204030204" pitchFamily="34" charset="0"/>
              </a:rPr>
              <a:t>. </a:t>
            </a:r>
            <a:r>
              <a:rPr lang="kk-KZ" sz="1200" dirty="0">
                <a:solidFill>
                  <a:prstClr val="black"/>
                </a:solidFill>
                <a:latin typeface="Times New Roman" panose="02020603050405020304" pitchFamily="18" charset="0"/>
                <a:ea typeface="Calibri" panose="020F0502020204030204" pitchFamily="34" charset="0"/>
              </a:rPr>
              <a:t>С</a:t>
            </a:r>
            <a:r>
              <a:rPr lang="kk-KZ" sz="1200" dirty="0" smtClean="0">
                <a:solidFill>
                  <a:prstClr val="black"/>
                </a:solidFill>
                <a:latin typeface="Times New Roman" panose="02020603050405020304" pitchFamily="18" charset="0"/>
                <a:ea typeface="Calibri" panose="020F0502020204030204" pitchFamily="34" charset="0"/>
              </a:rPr>
              <a:t>ол</a:t>
            </a:r>
            <a:r>
              <a:rPr lang="ru-RU" sz="1200" dirty="0" err="1" smtClean="0">
                <a:latin typeface="Times New Roman" panose="02020603050405020304" pitchFamily="18" charset="0"/>
                <a:ea typeface="Calibri" panose="020F0502020204030204" pitchFamily="34" charset="0"/>
              </a:rPr>
              <a:t>түстік</a:t>
            </a:r>
            <a:r>
              <a:rPr lang="kk-KZ" sz="1200" kern="900" dirty="0" smtClean="0">
                <a:solidFill>
                  <a:srgbClr val="000000"/>
                </a:solidFill>
                <a:latin typeface="Times New Roman" panose="02020603050405020304" pitchFamily="18" charset="0"/>
                <a:ea typeface="Times New Roman" panose="02020603050405020304" pitchFamily="18" charset="0"/>
              </a:rPr>
              <a:t>-батыстан соғатын жел оңтүстік-шығысқа ауысады, </a:t>
            </a:r>
            <a:r>
              <a:rPr lang="kk-KZ" sz="1200" kern="900" dirty="0" smtClean="0">
                <a:solidFill>
                  <a:srgbClr val="000000"/>
                </a:solidFill>
                <a:latin typeface="Times New Roman" panose="02020603050405020304" pitchFamily="18" charset="0"/>
                <a:ea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a:t>
            </a:r>
            <a:r>
              <a:rPr lang="ru-RU" sz="1200" dirty="0" smtClean="0">
                <a:solidFill>
                  <a:prstClr val="black"/>
                </a:solidFill>
                <a:latin typeface="Times New Roman" panose="02020603050405020304" pitchFamily="18" charset="0"/>
              </a:rPr>
              <a:t>-12 </a:t>
            </a:r>
            <a:r>
              <a:rPr lang="ru-RU" sz="1200" dirty="0" smtClean="0">
                <a:solidFill>
                  <a:prstClr val="black"/>
                </a:solidFill>
                <a:latin typeface="Times New Roman" panose="02020603050405020304" pitchFamily="18" charset="0"/>
                <a:cs typeface="Times New Roman" panose="02020603050405020304" pitchFamily="18" charset="0"/>
              </a:rPr>
              <a:t>м/с</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ea typeface="Calibri" panose="020F0502020204030204" pitchFamily="34" charset="0"/>
              </a:rPr>
              <a:t>Ауа</a:t>
            </a:r>
            <a:r>
              <a:rPr lang="ru-RU" sz="1200" dirty="0" smtClean="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түнде</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13-15</a:t>
            </a:r>
            <a:r>
              <a:rPr lang="ru-RU" sz="1200" dirty="0" smtClean="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күндіз</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28-30 </a:t>
            </a:r>
            <a:r>
              <a:rPr lang="ru-RU" sz="1200" dirty="0" smtClean="0">
                <a:latin typeface="Times New Roman" panose="02020603050405020304" pitchFamily="18" charset="0"/>
                <a:ea typeface="Calibri" panose="020F0502020204030204" pitchFamily="34" charset="0"/>
              </a:rPr>
              <a:t>градус </a:t>
            </a:r>
            <a:r>
              <a:rPr lang="ru-RU" sz="1200" dirty="0" err="1">
                <a:solidFill>
                  <a:prstClr val="black"/>
                </a:solidFill>
                <a:latin typeface="Times New Roman" panose="02020603050405020304" pitchFamily="18" charset="0"/>
                <a:ea typeface="Calibri" panose="020F0502020204030204" pitchFamily="34" charset="0"/>
              </a:rPr>
              <a:t>жылы</a:t>
            </a:r>
            <a:r>
              <a:rPr lang="ru-RU" sz="1200" dirty="0">
                <a:solidFill>
                  <a:prstClr val="black"/>
                </a:solidFill>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endParaRPr lang="ru-RU" sz="1200" dirty="0" smtClean="0">
              <a:latin typeface="Times New Roman" panose="02020603050405020304" pitchFamily="18" charset="0"/>
              <a:ea typeface="Calibri" panose="020F0502020204030204" pitchFamily="34" charset="0"/>
            </a:endParaRP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Түнде 27 </a:t>
            </a:r>
            <a:r>
              <a:rPr lang="kk-KZ" sz="1200" b="1" dirty="0">
                <a:latin typeface="Times New Roman" panose="02020603050405020304" pitchFamily="18" charset="0"/>
                <a:cs typeface="Times New Roman" panose="02020603050405020304" pitchFamily="18" charset="0"/>
              </a:rPr>
              <a:t>маусымға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dirty="0" smtClean="0">
                <a:solidFill>
                  <a:prstClr val="black"/>
                </a:solidFill>
                <a:latin typeface="Times New Roman" panose="02020603050405020304" pitchFamily="18" charset="0"/>
                <a:cs typeface="Times New Roman" panose="02020603050405020304" pitchFamily="18" charset="0"/>
              </a:rPr>
              <a:t>26 маусым </a:t>
            </a:r>
            <a:r>
              <a:rPr lang="kk-KZ" sz="1200" b="1" dirty="0" smtClean="0">
                <a:latin typeface="Times New Roman" panose="02020603050405020304" pitchFamily="18" charset="0"/>
                <a:cs typeface="Times New Roman" panose="02020603050405020304" pitchFamily="18" charset="0"/>
              </a:rPr>
              <a:t>сағ. 20-дан </a:t>
            </a:r>
            <a:r>
              <a:rPr lang="kk-KZ" sz="1200" b="1" dirty="0" smtClean="0">
                <a:solidFill>
                  <a:prstClr val="black"/>
                </a:solidFill>
                <a:latin typeface="Times New Roman" panose="02020603050405020304" pitchFamily="18" charset="0"/>
                <a:cs typeface="Times New Roman" panose="02020603050405020304" pitchFamily="18" charset="0"/>
              </a:rPr>
              <a:t>27 маусым </a:t>
            </a:r>
            <a:r>
              <a:rPr lang="kk-KZ" sz="1200" b="1" dirty="0" smtClean="0">
                <a:latin typeface="Times New Roman" panose="02020603050405020304" pitchFamily="18" charset="0"/>
                <a:cs typeface="Times New Roman" panose="02020603050405020304" pitchFamily="18" charset="0"/>
              </a:rPr>
              <a:t>сағ. 08-ге дейін </a:t>
            </a:r>
          </a:p>
          <a:p>
            <a:pPr algn="just"/>
            <a:r>
              <a:rPr lang="ru-RU" sz="1200" dirty="0">
                <a:latin typeface="Times New Roman" panose="02020603050405020304" pitchFamily="18" charset="0"/>
                <a:ea typeface="Calibri" panose="020F0502020204030204" pitchFamily="34" charset="0"/>
              </a:rPr>
              <a:t>Көшпелі </a:t>
            </a:r>
            <a:r>
              <a:rPr lang="ru-RU" sz="1200" dirty="0" err="1">
                <a:latin typeface="Times New Roman" panose="02020603050405020304" pitchFamily="18" charset="0"/>
                <a:ea typeface="Calibri" panose="020F0502020204030204" pitchFamily="34" charset="0"/>
              </a:rPr>
              <a:t>бұлтты</a:t>
            </a:r>
            <a:r>
              <a:rPr lang="ru-RU" sz="1200" dirty="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ea typeface="Calibri" panose="020F0502020204030204" pitchFamily="34" charset="0"/>
              </a:rPr>
              <a:t> </a:t>
            </a:r>
            <a:r>
              <a:rPr lang="ru-RU" sz="1200" dirty="0">
                <a:solidFill>
                  <a:prstClr val="black"/>
                </a:solidFill>
                <a:latin typeface="Times New Roman" panose="02020603050405020304" pitchFamily="18" charset="0"/>
                <a:ea typeface="Calibri" panose="020F0502020204030204" pitchFamily="34" charset="0"/>
              </a:rPr>
              <a:t>жаңбыр, </a:t>
            </a:r>
            <a:r>
              <a:rPr lang="ru-RU" sz="1200" dirty="0" err="1">
                <a:solidFill>
                  <a:prstClr val="black"/>
                </a:solidFill>
                <a:latin typeface="Times New Roman" panose="02020603050405020304" pitchFamily="18" charset="0"/>
                <a:ea typeface="Calibri" panose="020F0502020204030204" pitchFamily="34" charset="0"/>
              </a:rPr>
              <a:t>найзағай</a:t>
            </a:r>
            <a:r>
              <a:rPr lang="ru-RU" sz="1200" dirty="0" smtClean="0">
                <a:latin typeface="Times New Roman" panose="02020603050405020304" pitchFamily="18" charset="0"/>
                <a:ea typeface="Calibri" panose="020F0502020204030204" pitchFamily="34" charset="0"/>
              </a:rPr>
              <a:t>. </a:t>
            </a:r>
            <a:r>
              <a:rPr lang="ru-RU" sz="1200" dirty="0" err="1" smtClean="0">
                <a:latin typeface="Times New Roman" panose="02020603050405020304" pitchFamily="18" charset="0"/>
                <a:ea typeface="Calibri" panose="020F0502020204030204" pitchFamily="34" charset="0"/>
              </a:rPr>
              <a:t>Оңтүстік</a:t>
            </a:r>
            <a:r>
              <a:rPr lang="kk-KZ" sz="1200" kern="900" dirty="0" smtClean="0">
                <a:solidFill>
                  <a:srgbClr val="000000"/>
                </a:solidFill>
                <a:latin typeface="Times New Roman" panose="02020603050405020304" pitchFamily="18" charset="0"/>
                <a:ea typeface="Times New Roman" panose="02020603050405020304" pitchFamily="18" charset="0"/>
              </a:rPr>
              <a:t>-шығыстан</a:t>
            </a:r>
            <a:r>
              <a:rPr lang="ru-RU" sz="1200" dirty="0" smtClean="0">
                <a:latin typeface="Times New Roman" panose="02020603050405020304" pitchFamily="18" charset="0"/>
                <a:ea typeface="Calibri" panose="020F0502020204030204" pitchFamily="34"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15-17 </a:t>
            </a:r>
            <a:r>
              <a:rPr lang="ru-RU" sz="1200" dirty="0" smtClean="0">
                <a:solidFill>
                  <a:prstClr val="black"/>
                </a:solidFill>
                <a:latin typeface="Times New Roman" panose="02020603050405020304" pitchFamily="18" charset="0"/>
                <a:cs typeface="Times New Roman" panose="02020603050405020304" pitchFamily="18" charset="0"/>
              </a:rPr>
              <a:t>градус жылы.</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М</a:t>
            </a:r>
            <a:r>
              <a:rPr lang="ru-RU" sz="1200" dirty="0" err="1"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болуы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99011287"/>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25 маусым</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32511</TotalTime>
  <Words>562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5848</cp:revision>
  <cp:lastPrinted>2021-07-01T07:38:07Z</cp:lastPrinted>
  <dcterms:created xsi:type="dcterms:W3CDTF">2018-03-27T06:03:00Z</dcterms:created>
  <dcterms:modified xsi:type="dcterms:W3CDTF">2026-06-25T06:52:03Z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