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1870364"/>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маусымға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21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соғатын жел, оңтүстік-шығысқа ауысады, күші 3-8 м/с. Ауа температурасы түнде 16-18, күндіз 27-29 градус жылы.</a:t>
            </a:r>
            <a:endParaRPr lang="kk-KZ" altLang="ru-RU" sz="1150" b="1"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27 </a:t>
            </a:r>
            <a:r>
              <a:rPr lang="kk-KZ" altLang="ru-RU" sz="1150" b="1" dirty="0">
                <a:latin typeface="Times New Roman" panose="02020603050405020304" pitchFamily="18" charset="0"/>
                <a:cs typeface="Times New Roman" panose="02020603050405020304" pitchFamily="18" charset="0"/>
              </a:rPr>
              <a:t>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26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27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18-20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жоғары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3221252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Косубаева А.Ж</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25758</TotalTime>
  <Words>558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5245</cp:revision>
  <cp:lastPrinted>2021-07-01T03:56:27Z</cp:lastPrinted>
  <dcterms:created xsi:type="dcterms:W3CDTF">2018-03-27T06:03:00Z</dcterms:created>
  <dcterms:modified xsi:type="dcterms:W3CDTF">2026-06-25T09:13:20Z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