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6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82624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698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26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25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26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Жел сол</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27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342156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8662" y="2480485"/>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сейілуіне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төмен</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3419659685"/>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25437</TotalTime>
  <Words>671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4875</cp:revision>
  <cp:lastPrinted>2021-07-01T03:56:27Z</cp:lastPrinted>
  <dcterms:created xsi:type="dcterms:W3CDTF">2018-03-27T06:03:00Z</dcterms:created>
  <dcterms:modified xsi:type="dcterms:W3CDTF">2026-06-25T08:00:39Z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