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674122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25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26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соғады, күші 5-10 м/с. Ауаның температурасы түнде 23-25, күндіз 36-38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27 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солтүстіктен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25-27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5435784"/>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96416969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17965</TotalTime>
  <Words>544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4355</cp:revision>
  <cp:lastPrinted>2021-07-01T07:38:07Z</cp:lastPrinted>
  <dcterms:created xsi:type="dcterms:W3CDTF">2018-03-27T06:03:00Z</dcterms:created>
  <dcterms:modified xsi:type="dcterms:W3CDTF">2026-06-25T06:33:42Z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