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729235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31983"/>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күтіледі. Батыстан, оңтүстік-батыстан жел соғады, күші 9-14, күндіз екпіні 15-20 м/с. </a:t>
            </a:r>
            <a:r>
              <a:rPr lang="kk-KZ" sz="1200">
                <a:solidFill>
                  <a:prstClr val="black"/>
                </a:solidFill>
                <a:latin typeface="Times New Roman" panose="02020603050405020304" pitchFamily="18" charset="0"/>
                <a:cs typeface="Times New Roman" pitchFamily="18" charset="0"/>
              </a:rPr>
              <a:t>Ауа температурасы түнде 16-18, күндіз 27-29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Солтүстік-батыстан жел соғады, күші 5-10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37716183"/>
              </p:ext>
            </p:extLst>
          </p:nvPr>
        </p:nvGraphicFramePr>
        <p:xfrm>
          <a:off x="5035479" y="4725144"/>
          <a:ext cx="4572000" cy="225040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83393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3607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360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3607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607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3607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607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22509</TotalTime>
  <Words>587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4309</cp:revision>
  <cp:lastPrinted>2021-07-01T07:38:07Z</cp:lastPrinted>
  <dcterms:created xsi:type="dcterms:W3CDTF">2018-03-27T06:03:00Z</dcterms:created>
  <dcterms:modified xsi:type="dcterms:W3CDTF">2026-06-24T07:54:23Z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