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25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24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25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таңертең және күндіз аздаған жаңбыр, найзағай. Оңтүстік-батыстан жел соғады, күші 3-8 м/с. Ауа температурасы түнде 16-18, күндіз 31-33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26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25 маусым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26 </a:t>
            </a:r>
            <a:r>
              <a:rPr lang="ru-RU" sz="1200" b="1" dirty="0" err="1" smtClean="0">
                <a:latin typeface="Times New Roman" pitchFamily="18" charset="0"/>
                <a:ea typeface="Times New Roman KZ" pitchFamily="18" charset="0"/>
                <a:cs typeface="Times New Roman" pitchFamily="18" charset="0"/>
              </a:rPr>
              <a:t>маусым</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жаңбыр, найзағай. Батыстан жел соғады, күші 3-8 м/с. Ауа температурасы 16-18 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маусым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42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1914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145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0,72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22931</TotalTime>
  <Words>529</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5941</cp:revision>
  <cp:lastPrinted>2021-07-01T03:56:27Z</cp:lastPrinted>
  <dcterms:created xsi:type="dcterms:W3CDTF">2018-03-27T06:03:00Z</dcterms:created>
  <dcterms:modified xsi:type="dcterms:W3CDTF">2026-06-24T07:33:45Z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