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8955540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4011782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smtClean="0">
                <a:latin typeface="Times New Roman" pitchFamily="18" charset="0"/>
                <a:cs typeface="Times New Roman" pitchFamily="18" charset="0"/>
              </a:rPr>
              <a:t> </a:t>
            </a:r>
            <a:r>
              <a:rPr lang="kk-KZ" altLang="ru-RU" sz="1200" b="1"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түнде 18-20, күндіз 33-35 </a:t>
            </a:r>
            <a:r>
              <a:rPr lang="kk-KZ" sz="1100" dirty="0">
                <a:latin typeface="Times New Roman" pitchFamily="18" charset="0"/>
                <a:cs typeface="Times New Roman" pitchFamily="18" charset="0"/>
              </a:rPr>
              <a:t>градус жылы.</a:t>
            </a: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2</a:t>
            </a:r>
            <a:r>
              <a:rPr lang="kk-KZ"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19-21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14341</TotalTime>
  <Words>561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4229</cp:revision>
  <cp:lastPrinted>2021-07-01T03:56:27Z</cp:lastPrinted>
  <dcterms:created xsi:type="dcterms:W3CDTF">2018-03-27T06:03:00Z</dcterms:created>
  <dcterms:modified xsi:type="dcterms:W3CDTF">2026-06-24T06:50:46Z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