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154728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Жел оң</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солтүстік-батыстан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3297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3709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1549994943"/>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a:solidFill>
                  <a:srgbClr val="000000"/>
                </a:solidFill>
                <a:latin typeface="Times New Roman" panose="02020603050405020304" pitchFamily="18" charset="0"/>
                <a:cs typeface="Times New Roman" panose="02020603050405020304" pitchFamily="18" charset="0"/>
              </a:rPr>
              <a:t>/Ақанова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21039</TotalTime>
  <Words>611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4427</cp:revision>
  <cp:lastPrinted>2021-07-01T03:56:27Z</cp:lastPrinted>
  <dcterms:created xsi:type="dcterms:W3CDTF">2018-03-27T06:03:00Z</dcterms:created>
  <dcterms:modified xsi:type="dcterms:W3CDTF">2026-06-24T08:06:29Z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