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24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49039116"/>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24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бұршақ, күндіз дауыл. </a:t>
            </a:r>
            <a:r>
              <a:rPr lang="kk-KZ" sz="1100" smtClean="0">
                <a:latin typeface="Times New Roman" pitchFamily="18" charset="0"/>
                <a:cs typeface="Times New Roman" pitchFamily="18" charset="0"/>
              </a:rPr>
              <a:t>Түнде және таңертең тұман. Батыстан</a:t>
            </a:r>
            <a:r>
              <a:rPr lang="kk-KZ" sz="1100" dirty="0">
                <a:latin typeface="Times New Roman" pitchFamily="18" charset="0"/>
                <a:cs typeface="Times New Roman" pitchFamily="18" charset="0"/>
              </a:rPr>
              <a:t>, солтүстік-батыстан жел соғады, күші 9-14, күндіз екпіні 15-20 м/с. Ауа температурасы түнде 16-18,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26</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26</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Солтүстік-батыстан жел соғады, күші 9-14, екпіні 15-20 м/с. Ауа температурасы 13-15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chemeClr val="tx1"/>
                </a:solidFill>
                <a:latin typeface="Times New Roman" pitchFamily="18" charset="0"/>
                <a:cs typeface="Times New Roman" pitchFamily="18" charset="0"/>
              </a:rPr>
              <a:t> маусымда, 26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18587</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8192</cp:revision>
  <cp:lastPrinted>2021-07-01T03:56:27Z</cp:lastPrinted>
  <dcterms:created xsi:type="dcterms:W3CDTF">2018-03-27T06:03:00Z</dcterms:created>
  <dcterms:modified xsi:type="dcterms:W3CDTF">2026-06-24T06:35:48Z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