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234035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солтүстік-батыстан, батыстан соғады, күші 5-10 м/с. Ауаның температурасы түнде 20-22, күндіз 34-36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26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943031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7961536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17952</TotalTime>
  <Words>546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4352</cp:revision>
  <cp:lastPrinted>2021-07-01T07:38:07Z</cp:lastPrinted>
  <dcterms:created xsi:type="dcterms:W3CDTF">2018-03-27T06:03:00Z</dcterms:created>
  <dcterms:modified xsi:type="dcterms:W3CDTF">2026-06-24T06:35:24Z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