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026006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№175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584120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482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0,065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0,031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25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бұлтты, жауын-шашынсыз. Жел солтүстік-батыстан соғады, күші 7-12 </a:t>
            </a:r>
            <a:r>
              <a:rPr lang="kk-KZ" sz="1100" dirty="0">
                <a:solidFill>
                  <a:srgbClr val="000000"/>
                </a:solidFill>
                <a:latin typeface="Times New Roman"/>
              </a:rPr>
              <a:t>м/с</a:t>
            </a:r>
            <a:r>
              <a:rPr lang="kk-KZ" sz="1100" dirty="0" smtClean="0">
                <a:solidFill>
                  <a:srgbClr val="000000"/>
                </a:solidFill>
                <a:latin typeface="Times New Roman"/>
              </a:rPr>
              <a:t>. </a:t>
            </a:r>
            <a:r>
              <a:rPr lang="en-US" sz="1100" dirty="0" smtClean="0">
                <a:solidFill>
                  <a:srgbClr val="000000"/>
                </a:solidFill>
                <a:latin typeface="Times New Roman"/>
              </a:rPr>
              <a:t>.</a:t>
            </a:r>
            <a:r>
              <a:rPr lang="kk-KZ" sz="1100" dirty="0" smtClean="0">
                <a:solidFill>
                  <a:srgbClr val="000000"/>
                </a:solidFill>
                <a:latin typeface="Times New Roman"/>
              </a:rPr>
              <a:t>Ауа </a:t>
            </a:r>
            <a:r>
              <a:rPr lang="kk-KZ" sz="1100" dirty="0">
                <a:solidFill>
                  <a:srgbClr val="000000"/>
                </a:solidFill>
                <a:latin typeface="Times New Roman"/>
              </a:rPr>
              <a:t>температурасы түнде </a:t>
            </a:r>
            <a:r>
              <a:rPr lang="kk-KZ" sz="1100" dirty="0" smtClean="0">
                <a:solidFill>
                  <a:srgbClr val="000000"/>
                </a:solidFill>
                <a:latin typeface="Times New Roman"/>
              </a:rPr>
              <a:t>13-15, </a:t>
            </a:r>
            <a:r>
              <a:rPr lang="kk-KZ" sz="1100" dirty="0">
                <a:solidFill>
                  <a:srgbClr val="000000"/>
                </a:solidFill>
                <a:latin typeface="Times New Roman"/>
              </a:rPr>
              <a:t>күндіз </a:t>
            </a:r>
            <a:r>
              <a:rPr lang="kk-KZ" sz="1100" dirty="0" smtClean="0">
                <a:solidFill>
                  <a:srgbClr val="000000"/>
                </a:solidFill>
                <a:latin typeface="Times New Roman"/>
              </a:rPr>
              <a:t>26-28 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26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Жел оңтүстік-шығыстан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3-8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13-15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25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26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43083</TotalTime>
  <Words>562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7774</cp:revision>
  <cp:lastPrinted>2021-07-01T03:56:27Z</cp:lastPrinted>
  <dcterms:created xsi:type="dcterms:W3CDTF">2018-03-27T06:03:00Z</dcterms:created>
  <dcterms:modified xsi:type="dcterms:W3CDTF">2026-06-24T07:01:56Z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