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26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77338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25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24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25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дауыл. Оң</a:t>
            </a:r>
            <a:r>
              <a:rPr lang="ru-RU" sz="1200" dirty="0" err="1">
                <a:solidFill>
                  <a:prstClr val="black"/>
                </a:solidFill>
                <a:latin typeface="Times New Roman" pitchFamily="18" charset="0"/>
                <a:cs typeface="Times New Roman" pitchFamily="18" charset="0"/>
              </a:rPr>
              <a:t>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4234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47809" y="245908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3893624106"/>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1389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0,700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Ақанова А.Е.</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20431</TotalTime>
  <Words>608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4508</cp:revision>
  <cp:lastPrinted>2021-07-01T03:56:27Z</cp:lastPrinted>
  <dcterms:created xsi:type="dcterms:W3CDTF">2018-03-27T06:03:00Z</dcterms:created>
  <dcterms:modified xsi:type="dcterms:W3CDTF">2026-06-24T08:03:27Z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