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27118624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№128</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4</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маусымға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57947685"/>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5</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маусымнан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жауын-шашынсыз. Солтүстік-батыстан жел соғады, күші 8-13 м/с. Ауа </a:t>
            </a:r>
            <a:r>
              <a:rPr lang="kk-KZ" sz="1100" dirty="0" smtClean="0">
                <a:latin typeface="Times New Roman" pitchFamily="18" charset="0"/>
                <a:cs typeface="Times New Roman" pitchFamily="18" charset="0"/>
              </a:rPr>
              <a:t>температурасы түнде 20-22, күндіз 35-37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2</a:t>
            </a:r>
            <a:r>
              <a:rPr lang="kk-KZ" altLang="ru-RU" sz="1200" b="1" dirty="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a:t>
            </a:r>
            <a:r>
              <a:rPr lang="kk-KZ" altLang="ru-RU" sz="1200" b="1" dirty="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соғады, күші 8-13 м/с. Ауа температурасы 21-23 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14334</TotalTime>
  <Words>534</Words>
  <Application>Microsoft Office PowerPoint</Application>
  <PresentationFormat>Лист A4 (210x297 мм)</PresentationFormat>
  <Paragraphs>77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4231</cp:revision>
  <cp:lastPrinted>2021-07-01T03:56:27Z</cp:lastPrinted>
  <dcterms:created xsi:type="dcterms:W3CDTF">2018-03-27T06:03:00Z</dcterms:created>
  <dcterms:modified xsi:type="dcterms:W3CDTF">2026-06-24T06:53:06Z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