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0" d="100"/>
          <a:sy n="100" d="100"/>
        </p:scale>
        <p:origin x="26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501408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№175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9295" y="3788600"/>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маусымд</a:t>
            </a:r>
            <a:r>
              <a:rPr lang="kk-KZ" altLang="ru-RU" sz="1200" b="1" dirty="0">
                <a:latin typeface="Times New Roman" panose="02020603050405020304" pitchFamily="18" charset="0"/>
                <a:cs typeface="Times New Roman" panose="02020603050405020304" pitchFamily="18" charset="0"/>
              </a:rPr>
              <a:t>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369880"/>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25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24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25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жаңбыр, найзағай, бұршақ, дауыл. Жел оң</a:t>
            </a:r>
            <a:r>
              <a:rPr lang="ru-RU" sz="1200" dirty="0" err="1">
                <a:solidFill>
                  <a:prstClr val="black"/>
                </a:solidFill>
                <a:latin typeface="Times New Roman" pitchFamily="18" charset="0"/>
                <a:cs typeface="Times New Roman" pitchFamily="18" charset="0"/>
              </a:rPr>
              <a:t>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оңтүстіктен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5-10,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200" b="1" dirty="0">
              <a:solidFill>
                <a:prstClr val="black"/>
              </a:solidFill>
              <a:latin typeface="Times New Roman" pitchFamily="18" charset="0"/>
              <a:cs typeface="Times New Roman" pitchFamily="18" charset="0"/>
            </a:endParaRPr>
          </a:p>
          <a:p>
            <a:pPr algn="just">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26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25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26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5-10 м/с. 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25122" y="342156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68662" y="2480485"/>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185738"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Метеорологиялық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жағдайлар</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қала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атмосферасында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ластаушы</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заттардың</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сейілуіне</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ықпал</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етеді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185738"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Жалпы</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қала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бойынша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ауаның</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ластану</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деңгейі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төмен</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болады</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деп</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күтіледі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610CEC01-6476-BDCA-B4EC-BD3045A22B45}"/>
              </a:ext>
            </a:extLst>
          </p:cNvPr>
          <p:cNvGraphicFramePr>
            <a:graphicFrameLocks noGrp="1"/>
          </p:cNvGraphicFramePr>
          <p:nvPr>
            <p:extLst>
              <p:ext uri="{D42A27DB-BD31-4B8C-83A1-F6EECF244321}">
                <p14:modId xmlns:p14="http://schemas.microsoft.com/office/powerpoint/2010/main" val="1804207579"/>
              </p:ext>
            </p:extLst>
          </p:nvPr>
        </p:nvGraphicFramePr>
        <p:xfrm>
          <a:off x="5053448" y="4240669"/>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750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1,499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843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anose="02020603050405020304" pitchFamily="18" charset="0"/>
                          <a:cs typeface="Times New Roman" panose="02020603050405020304" pitchFamily="18" charset="0"/>
                        </a:rPr>
                        <a:t>101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anose="02020603050405020304" pitchFamily="18" charset="0"/>
                          <a:cs typeface="Times New Roman" panose="02020603050405020304" pitchFamily="18" charset="0"/>
                        </a:rPr>
                        <a:t>0,503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1,688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a:t>
            </a:r>
            <a:r>
              <a:rPr lang="kk-KZ" altLang="ru-RU" sz="1200" b="1" i="1">
                <a:solidFill>
                  <a:srgbClr val="000000"/>
                </a:solidFill>
                <a:latin typeface="Times New Roman" panose="02020603050405020304" pitchFamily="18" charset="0"/>
                <a:cs typeface="Times New Roman" panose="02020603050405020304" pitchFamily="18" charset="0"/>
              </a:rPr>
              <a:t>/ Ақанова А.Е.</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25429</TotalTime>
  <Words>674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4871</cp:revision>
  <cp:lastPrinted>2021-07-01T03:56:27Z</cp:lastPrinted>
  <dcterms:created xsi:type="dcterms:W3CDTF">2018-03-27T06:03:00Z</dcterms:created>
  <dcterms:modified xsi:type="dcterms:W3CDTF">2026-06-24T08:06:31Z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