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24200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град. Ветер западный, северо-западный ночью 3-8, днем 7-12 м/с. Температура воздуха ночью 18-20,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9-14, порывы 15-20 м/с. Температура воздуха 15-17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2836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25856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5262</cp:revision>
  <cp:lastPrinted>2021-07-01T03:56:27Z</cp:lastPrinted>
  <dcterms:created xsi:type="dcterms:W3CDTF">2018-03-27T06:03:00Z</dcterms:created>
  <dcterms:modified xsi:type="dcterms:W3CDTF">2026-06-24T08:31:28Z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