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615496"/>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7502" y="258267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8245682"/>
              </p:ext>
            </p:extLst>
          </p:nvPr>
        </p:nvGraphicFramePr>
        <p:xfrm>
          <a:off x="5036238" y="4759188"/>
          <a:ext cx="4662697" cy="1387608"/>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51575">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644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644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564648">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07917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Түнде тұман.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найзағай</a:t>
            </a:r>
            <a:r>
              <a:rPr lang="kk-KZ" sz="1100" dirty="0" smtClean="0">
                <a:solidFill>
                  <a:prstClr val="black"/>
                </a:solidFill>
                <a:latin typeface="Times New Roman" pitchFamily="18" charset="0"/>
                <a:cs typeface="Times New Roman" pitchFamily="18" charset="0"/>
              </a:rPr>
              <a:t>. 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19-21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59523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32018</TotalTime>
  <Words>569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4366</cp:revision>
  <cp:lastPrinted>2021-07-01T07:38:07Z</cp:lastPrinted>
  <dcterms:created xsi:type="dcterms:W3CDTF">2018-03-27T06:03:00Z</dcterms:created>
  <dcterms:modified xsi:type="dcterms:W3CDTF">2026-06-24T07:14:23Z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