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7062944"/>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24 </a:t>
            </a:r>
            <a:r>
              <a:rPr lang="kk-KZ" sz="1100" b="1" dirty="0" smtClean="0">
                <a:latin typeface="Times New Roman" panose="02020603050405020304" pitchFamily="18" charset="0"/>
                <a:cs typeface="Times New Roman" panose="02020603050405020304" pitchFamily="18" charset="0"/>
              </a:rPr>
              <a:t>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23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24 </a:t>
            </a:r>
            <a:r>
              <a:rPr lang="kk-KZ" sz="1100" b="1" dirty="0" smtClean="0">
                <a:latin typeface="Times New Roman" panose="02020603050405020304" pitchFamily="18" charset="0"/>
                <a:cs typeface="Times New Roman" panose="02020603050405020304"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кей уақыттарда </a:t>
            </a:r>
            <a:r>
              <a:rPr lang="kk-KZ" sz="1100" kern="1400" dirty="0" smtClean="0">
                <a:solidFill>
                  <a:srgbClr val="000000"/>
                </a:solidFill>
                <a:latin typeface="Times New Roman" panose="02020603050405020304" pitchFamily="18" charset="0"/>
                <a:sym typeface="+mn-ea"/>
              </a:rPr>
              <a:t>жаңбыр, </a:t>
            </a:r>
            <a:r>
              <a:rPr lang="kk-KZ" sz="1100" kern="1400" dirty="0" smtClean="0">
                <a:solidFill>
                  <a:srgbClr val="000000"/>
                </a:solidFill>
                <a:latin typeface="Times New Roman" panose="02020603050405020304" pitchFamily="18" charset="0"/>
                <a:sym typeface="+mn-ea"/>
              </a:rPr>
              <a:t>найзағай, </a:t>
            </a:r>
            <a:r>
              <a:rPr lang="kk-KZ" sz="1100" kern="1400" dirty="0" smtClean="0">
                <a:solidFill>
                  <a:srgbClr val="000000"/>
                </a:solidFill>
                <a:latin typeface="Times New Roman" panose="02020603050405020304" pitchFamily="18" charset="0"/>
                <a:sym typeface="+mn-ea"/>
              </a:rPr>
              <a:t>күндіз </a:t>
            </a:r>
            <a:r>
              <a:rPr lang="kk-KZ" sz="1100" kern="1400" dirty="0" smtClean="0">
                <a:solidFill>
                  <a:srgbClr val="000000"/>
                </a:solidFill>
                <a:latin typeface="Times New Roman" panose="02020603050405020304" pitchFamily="18" charset="0"/>
                <a:sym typeface="+mn-ea"/>
              </a:rPr>
              <a:t>бұршақ, дауыл </a:t>
            </a:r>
            <a:r>
              <a:rPr lang="kk-KZ" sz="1100" kern="1400" dirty="0" smtClean="0">
                <a:solidFill>
                  <a:srgbClr val="000000"/>
                </a:solidFill>
                <a:latin typeface="Times New Roman" panose="02020603050405020304" pitchFamily="18" charset="0"/>
                <a:sym typeface="+mn-ea"/>
              </a:rPr>
              <a:t>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Оңтүстік-батыстан, батыстан </a:t>
            </a:r>
            <a:r>
              <a:rPr lang="kk-KZ" sz="1100" kern="1400" dirty="0" smtClean="0">
                <a:solidFill>
                  <a:srgbClr val="000000"/>
                </a:solidFill>
                <a:latin typeface="Times New Roman" panose="02020603050405020304" pitchFamily="18" charset="0"/>
                <a:ea typeface="Times New Roman" panose="02020603050405020304" pitchFamily="18" charset="0"/>
              </a:rPr>
              <a:t>жел соғады, күші 7-12, күндіз екпіні 15-18 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13-15,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23-25 </a:t>
            </a:r>
            <a:r>
              <a:rPr lang="kk-KZ" sz="1100" kern="1400" dirty="0" smtClean="0">
                <a:solidFill>
                  <a:srgbClr val="000000"/>
                </a:solidFill>
                <a:latin typeface="Times New Roman" panose="02020603050405020304" pitchFamily="18" charset="0"/>
                <a:ea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25 </a:t>
            </a:r>
            <a:r>
              <a:rPr lang="kk-KZ" altLang="ru-RU" sz="11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25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1-6 </a:t>
            </a:r>
            <a:r>
              <a:rPr lang="kk-KZ" sz="1100" dirty="0" smtClean="0">
                <a:latin typeface="Times New Roman" panose="02020603050405020304" pitchFamily="18" charset="0"/>
                <a:cs typeface="Times New Roman" panose="02020603050405020304" pitchFamily="18" charset="0"/>
              </a:rPr>
              <a:t>м/с. Ауа температурасы 15-17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4315766"/>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81309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24 </a:t>
            </a:r>
            <a:r>
              <a:rPr lang="kk-KZ" sz="1100" dirty="0" smtClean="0">
                <a:solidFill>
                  <a:prstClr val="black"/>
                </a:solidFill>
                <a:latin typeface="Times New Roman" panose="02020603050405020304" pitchFamily="18" charset="0"/>
                <a:cs typeface="Times New Roman" panose="02020603050405020304" pitchFamily="18" charset="0"/>
              </a:rPr>
              <a:t>маусымда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етеді</a:t>
            </a:r>
            <a:r>
              <a:rPr lang="kk-KZ" sz="1100" dirty="0" smtClean="0">
                <a:solidFill>
                  <a:prstClr val="black"/>
                </a:solidFill>
                <a:latin typeface="Times New Roman" panose="02020603050405020304" pitchFamily="18" charset="0"/>
                <a:cs typeface="Times New Roman" panose="02020603050405020304" pitchFamily="18" charset="0"/>
              </a:rPr>
              <a:t>, 2026 жылғы 25 </a:t>
            </a:r>
            <a:r>
              <a:rPr lang="kk-KZ" sz="1100" dirty="0">
                <a:solidFill>
                  <a:prstClr val="black"/>
                </a:solidFill>
                <a:latin typeface="Times New Roman" panose="02020603050405020304" pitchFamily="18" charset="0"/>
                <a:cs typeface="Times New Roman" panose="02020603050405020304" pitchFamily="18" charset="0"/>
              </a:rPr>
              <a:t>маусымда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47360</TotalTime>
  <Words>553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7006</cp:revision>
  <cp:lastPrinted>2021-07-01T07:38:07Z</cp:lastPrinted>
  <dcterms:created xsi:type="dcterms:W3CDTF">2018-03-27T06:03:00Z</dcterms:created>
  <dcterms:modified xsi:type="dcterms:W3CDTF">2026-06-23T07:25:00Z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