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26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993529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24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24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м/с. Ауа температурасы түнде 10-12, күндіз 27-29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7-12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23995" y="33297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624" y="23709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672158845"/>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10658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a:t>
            </a:r>
            <a:r>
              <a:rPr lang="ru-RU" altLang="ru-RU" sz="1200" b="1" i="1">
                <a:solidFill>
                  <a:srgbClr val="000000"/>
                </a:solidFill>
                <a:latin typeface="Times New Roman" panose="02020603050405020304" pitchFamily="18" charset="0"/>
                <a:cs typeface="Times New Roman" panose="02020603050405020304" pitchFamily="18" charset="0"/>
              </a:rPr>
              <a:t>.Т.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21035</TotalTime>
  <Words>600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4424</cp:revision>
  <cp:lastPrinted>2021-07-01T03:56:27Z</cp:lastPrinted>
  <dcterms:created xsi:type="dcterms:W3CDTF">2018-03-27T06:03:00Z</dcterms:created>
  <dcterms:modified xsi:type="dcterms:W3CDTF">2026-06-23T07:36:48Z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