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719184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32-34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356835"/>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6682092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17948</TotalTime>
  <Words>544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4350</cp:revision>
  <cp:lastPrinted>2021-07-01T07:38:07Z</cp:lastPrinted>
  <dcterms:created xsi:type="dcterms:W3CDTF">2018-03-27T06:03:00Z</dcterms:created>
  <dcterms:modified xsi:type="dcterms:W3CDTF">2026-06-23T07:09:50Z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