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2094"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07771899"/>
              </p:ext>
            </p:extLst>
          </p:nvPr>
        </p:nvGraphicFramePr>
        <p:xfrm>
          <a:off x="272480" y="2435444"/>
          <a:ext cx="4392488" cy="2927457"/>
        </p:xfrm>
        <a:graphic>
          <a:graphicData uri="http://schemas.openxmlformats.org/drawingml/2006/table">
            <a:tbl>
              <a:tblPr/>
              <a:tblGrid>
                <a:gridCol w="4392488">
                  <a:extLst>
                    <a:ext uri="{9D8B030D-6E8A-4147-A177-3AD203B41FA5}">
                      <a16:colId xmlns="" xmlns:a16="http://schemas.microsoft.com/office/drawing/2014/main" val="20000"/>
                    </a:ext>
                  </a:extLst>
                </a:gridCol>
              </a:tblGrid>
              <a:tr h="22176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№174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23 </a:t>
            </a:r>
            <a:r>
              <a:rPr lang="kk-KZ" altLang="ru-RU" sz="1200" b="1" dirty="0">
                <a:latin typeface="Times New Roman" panose="02020603050405020304" pitchFamily="18" charset="0"/>
                <a:cs typeface="Times New Roman" panose="02020603050405020304" pitchFamily="18" charset="0"/>
              </a:rPr>
              <a:t>маусымға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085186"/>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sz="1200" b="1" dirty="0" smtClean="0">
                <a:latin typeface="Times New Roman" panose="02020603050405020304" pitchFamily="18" charset="0"/>
                <a:cs typeface="Times New Roman" panose="02020603050405020304" pitchFamily="18" charset="0"/>
              </a:rPr>
              <a:t>24 </a:t>
            </a:r>
            <a:r>
              <a:rPr lang="kk-KZ" sz="1200" b="1" dirty="0">
                <a:latin typeface="Times New Roman" panose="02020603050405020304" pitchFamily="18" charset="0"/>
                <a:cs typeface="Times New Roman" panose="02020603050405020304" pitchFamily="18" charset="0"/>
              </a:rPr>
              <a:t>маусым</a:t>
            </a:r>
            <a:r>
              <a:rPr lang="kk-KZ" altLang="ru-RU" sz="1200" b="1" dirty="0">
                <a:latin typeface="Times New Roman" panose="02020603050405020304" pitchFamily="18" charset="0"/>
                <a:cs typeface="Times New Roman" panose="02020603050405020304" pitchFamily="18" charset="0"/>
              </a:rPr>
              <a:t>ға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smtClean="0">
                <a:latin typeface="Times New Roman" panose="02020603050405020304" pitchFamily="18" charset="0"/>
                <a:cs typeface="Times New Roman" panose="02020603050405020304" pitchFamily="18" charset="0"/>
              </a:rPr>
              <a:t>23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24 </a:t>
            </a:r>
            <a:r>
              <a:rPr lang="kk-KZ" sz="1200" b="1" dirty="0">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ru-RU" sz="1200" dirty="0" err="1">
                <a:latin typeface="Times New Roman" panose="02020603050405020304" pitchFamily="18" charset="0"/>
                <a:cs typeface="Times New Roman" panose="02020603050405020304" pitchFamily="18" charset="0"/>
              </a:rPr>
              <a:t>таңертең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найзағай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ауысады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7-12,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18-20,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26-28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endParaRPr lang="kk-KZ" altLang="ru-RU" sz="1150" b="1" dirty="0">
              <a:latin typeface="Times New Roman" panose="02020603050405020304" pitchFamily="18" charset="0"/>
              <a:cs typeface="Times New Roman" panose="02020603050405020304" pitchFamily="18" charset="0"/>
            </a:endParaRPr>
          </a:p>
          <a:p>
            <a:pPr algn="ctr"/>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Түнде </a:t>
            </a:r>
            <a:r>
              <a:rPr lang="kk-KZ" altLang="ru-RU" sz="1150" b="1" dirty="0">
                <a:latin typeface="Times New Roman" panose="02020603050405020304" pitchFamily="18" charset="0"/>
                <a:cs typeface="Times New Roman" panose="02020603050405020304" pitchFamily="18" charset="0"/>
              </a:rPr>
              <a:t>25 маусымға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ru-RU" sz="1150" b="1" dirty="0">
                <a:latin typeface="Times New Roman" panose="02020603050405020304" pitchFamily="18" charset="0"/>
                <a:cs typeface="Times New Roman" panose="02020603050405020304" pitchFamily="18" charset="0"/>
              </a:rPr>
              <a:t>24 </a:t>
            </a:r>
            <a:r>
              <a:rPr lang="kk-KZ" sz="1150" b="1" dirty="0">
                <a:latin typeface="Times New Roman" panose="02020603050405020304" pitchFamily="18" charset="0"/>
                <a:cs typeface="Times New Roman" panose="02020603050405020304" pitchFamily="18" charset="0"/>
              </a:rPr>
              <a:t>маусым</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25 </a:t>
            </a:r>
            <a:r>
              <a:rPr lang="kk-KZ" sz="1150" b="1" dirty="0">
                <a:latin typeface="Times New Roman" panose="02020603050405020304" pitchFamily="18" charset="0"/>
                <a:cs typeface="Times New Roman" panose="02020603050405020304" pitchFamily="18" charset="0"/>
              </a:rPr>
              <a:t>маусым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жаңбыр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найзағай</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16-18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 </a:t>
            </a:r>
            <a:endParaRPr lang="ru-RU" sz="115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03215" y="2533948"/>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744179114"/>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1957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1.613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Майған А.Т./Огай </a:t>
            </a:r>
            <a:r>
              <a:rPr lang="kk-KZ" altLang="ru-RU" sz="1200" b="1" i="1" dirty="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25750</TotalTime>
  <Words>565</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5243</cp:revision>
  <cp:lastPrinted>2021-07-01T03:56:27Z</cp:lastPrinted>
  <dcterms:created xsi:type="dcterms:W3CDTF">2018-03-27T06:03:00Z</dcterms:created>
  <dcterms:modified xsi:type="dcterms:W3CDTF">2026-06-23T07:59:27Z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