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0" d="100"/>
          <a:sy n="80" d="100"/>
        </p:scale>
        <p:origin x="-1138"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300553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23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646498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4332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4"/>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a:t>
            </a:r>
            <a:r>
              <a:rPr lang="en-US"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 жел соғады, күші 9-14 м/с. Ауа температурасы түнде 16-18, күндіз 32-34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25</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25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16-18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56224</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7860</cp:revision>
  <cp:lastPrinted>2025-07-15T07:11:11Z</cp:lastPrinted>
  <dcterms:created xsi:type="dcterms:W3CDTF">2018-03-27T06:03:00Z</dcterms:created>
  <dcterms:modified xsi:type="dcterms:W3CDTF">2026-06-23T07:12:58Z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