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7" d="100"/>
          <a:sy n="107" d="100"/>
        </p:scale>
        <p:origin x="1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109139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06265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23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24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Оңтүстік-батыстан жел соғады, күші 9-14, екпіні 15-20 м/с. Ауа температурасы түнде 17-19 жылы, күндіз 26-28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24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25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9-14 м/с. Ауа температурасы 19-21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586080608"/>
              </p:ext>
            </p:extLst>
          </p:nvPr>
        </p:nvGraphicFramePr>
        <p:xfrm>
          <a:off x="5035479" y="4365104"/>
          <a:ext cx="4572000" cy="235935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98821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15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15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157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157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157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1157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Саханова</a:t>
            </a:r>
            <a:r>
              <a:rPr lang="ru-RU" altLang="ru-RU" sz="1200" b="1" i="1" dirty="0">
                <a:solidFill>
                  <a:srgbClr val="000000"/>
                </a:solidFill>
                <a:latin typeface="Times New Roman" panose="02020603050405020304" pitchFamily="18" charset="0"/>
                <a:cs typeface="Times New Roman" panose="02020603050405020304" pitchFamily="18" charset="0"/>
              </a:rPr>
              <a:t>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22496</TotalTime>
  <Words>578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4305</cp:revision>
  <cp:lastPrinted>2021-07-01T07:38:07Z</cp:lastPrinted>
  <dcterms:created xsi:type="dcterms:W3CDTF">2018-03-27T06:03:00Z</dcterms:created>
  <dcterms:modified xsi:type="dcterms:W3CDTF">2026-06-23T06:15:56Z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