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4584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32366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солтүстік-батыстан соғады, күші </a:t>
            </a:r>
            <a:r>
              <a:rPr lang="kk-KZ" sz="1100" dirty="0" smtClean="0">
                <a:solidFill>
                  <a:srgbClr val="000000"/>
                </a:solidFill>
                <a:latin typeface="Times New Roman"/>
              </a:rPr>
              <a:t>7-12 </a:t>
            </a:r>
            <a:r>
              <a:rPr lang="kk-KZ" sz="1100" dirty="0">
                <a:solidFill>
                  <a:srgbClr val="000000"/>
                </a:solidFill>
                <a:latin typeface="Times New Roman"/>
              </a:rPr>
              <a:t>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a:t>
            </a:r>
            <a:r>
              <a:rPr lang="kk-KZ" sz="1100">
                <a:solidFill>
                  <a:srgbClr val="000000"/>
                </a:solidFill>
                <a:latin typeface="Times New Roman"/>
              </a:rPr>
              <a:t>түнде </a:t>
            </a:r>
            <a:r>
              <a:rPr lang="kk-KZ" sz="110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25-27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15-17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43058</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7771</cp:revision>
  <cp:lastPrinted>2021-07-01T03:56:27Z</cp:lastPrinted>
  <dcterms:created xsi:type="dcterms:W3CDTF">2018-03-27T06:03:00Z</dcterms:created>
  <dcterms:modified xsi:type="dcterms:W3CDTF">2026-06-23T06:15:50Z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