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75" d="100"/>
          <a:sy n="75" d="100"/>
        </p:scale>
        <p:origin x="389" y="43"/>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174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23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1999511"/>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24</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23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24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жаңбыр, найзағай, дауыл, бұршақ, шаңды дауыл. Оңтүстіктен, оңтүстік-батыстан жел соғады, күші 9-14, екпіні 15-20 м/с. Ауа температурасы түнде 18-20, күндіз 25-27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25</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24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25</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бұршақ, дауыл. </a:t>
            </a:r>
            <a:r>
              <a:rPr lang="kk-KZ" sz="110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екпіні 15-20 м/с. Ауа температурасы 16-18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24</a:t>
            </a:r>
            <a:r>
              <a:rPr lang="kk-KZ" sz="1100" dirty="0">
                <a:solidFill>
                  <a:schemeClr val="tx1"/>
                </a:solidFill>
                <a:latin typeface="Times New Roman" pitchFamily="18" charset="0"/>
                <a:cs typeface="Times New Roman" pitchFamily="18" charset="0"/>
              </a:rPr>
              <a:t> маусымда, </a:t>
            </a:r>
            <a:r>
              <a:rPr lang="kk-KZ" sz="1100">
                <a:solidFill>
                  <a:schemeClr val="tx1"/>
                </a:solidFill>
                <a:latin typeface="Times New Roman" pitchFamily="18" charset="0"/>
                <a:cs typeface="Times New Roman" pitchFamily="18" charset="0"/>
              </a:rPr>
              <a:t>25 маусымда </a:t>
            </a:r>
            <a:r>
              <a:rPr lang="ru-RU" sz="1100">
                <a:solidFill>
                  <a:schemeClr val="tx1"/>
                </a:solidFill>
                <a:latin typeface="Times New Roman" pitchFamily="18" charset="0"/>
                <a:cs typeface="Times New Roman" pitchFamily="18" charset="0"/>
              </a:rPr>
              <a:t>метеорологиялық</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жағдайлар</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18585</TotalTime>
  <Words>608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8188</cp:revision>
  <cp:lastPrinted>2021-07-01T03:56:27Z</cp:lastPrinted>
  <dcterms:created xsi:type="dcterms:W3CDTF">2018-03-27T06:03:00Z</dcterms:created>
  <dcterms:modified xsi:type="dcterms:W3CDTF">2026-06-23T08:26:30Z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