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19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457510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616648"/>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22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23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жаңбыр жауады, найзағай күтіледі. Оңтүстік-шығыстан соғатын жел оңтүстік-батысқа ауысады, күші 9-14, күндіз екпні 15-20, кей уақыттарда 23 м/с. Ауа температурасы </a:t>
            </a:r>
            <a:r>
              <a:rPr lang="kk-KZ" sz="1200">
                <a:solidFill>
                  <a:prstClr val="black"/>
                </a:solidFill>
                <a:latin typeface="Times New Roman" panose="02020603050405020304" pitchFamily="18" charset="0"/>
                <a:cs typeface="Times New Roman" pitchFamily="18" charset="0"/>
              </a:rPr>
              <a:t>түнде 20-22 жылы, күндіз қатты ыстық 33-35 </a:t>
            </a:r>
            <a:r>
              <a:rPr lang="kk-KZ" sz="1200" dirty="0">
                <a:solidFill>
                  <a:prstClr val="black"/>
                </a:solidFill>
                <a:latin typeface="Times New Roman" panose="02020603050405020304" pitchFamily="18" charset="0"/>
                <a:cs typeface="Times New Roman" pitchFamily="18" charset="0"/>
              </a:rPr>
              <a:t>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23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24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Оңтүстік-шығыстан жел соғады, күші 9-14 м/с. Ауа температурасы 21-23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234448212"/>
              </p:ext>
            </p:extLst>
          </p:nvPr>
        </p:nvGraphicFramePr>
        <p:xfrm>
          <a:off x="5035479" y="4437112"/>
          <a:ext cx="4572000" cy="2091765"/>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72008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906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28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Саханова</a:t>
            </a:r>
            <a:r>
              <a:rPr lang="ru-RU" altLang="ru-RU" sz="1200" b="1" i="1" dirty="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22461</TotalTime>
  <Words>594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4302</cp:revision>
  <cp:lastPrinted>2021-07-01T07:38:07Z</cp:lastPrinted>
  <dcterms:created xsi:type="dcterms:W3CDTF">2018-03-27T06:03:00Z</dcterms:created>
  <dcterms:modified xsi:type="dcterms:W3CDTF">2026-06-22T06:23:13Z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