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9480771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№12</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6</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smtClean="0">
                <a:latin typeface="Times New Roman" panose="02020603050405020304" pitchFamily="18" charset="0"/>
                <a:cs typeface="Times New Roman" panose="02020603050405020304" pitchFamily="18" charset="0"/>
              </a:rPr>
              <a:t>22</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57947685"/>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smtClean="0">
                <a:latin typeface="Times New Roman" panose="02020603050405020304" pitchFamily="18" charset="0"/>
                <a:cs typeface="Times New Roman" panose="02020603050405020304" pitchFamily="18" charset="0"/>
              </a:rPr>
              <a:t>3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маусымнан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күннің екінші жартысында өткінші жаңбыр, найзағай. </a:t>
            </a:r>
            <a:r>
              <a:rPr lang="kk-KZ" sz="1100" dirty="0">
                <a:latin typeface="Times New Roman" pitchFamily="18" charset="0"/>
                <a:cs typeface="Times New Roman" pitchFamily="18" charset="0"/>
              </a:rPr>
              <a:t>Солтүстік-батыстан жел соғады, күші </a:t>
            </a:r>
            <a:r>
              <a:rPr lang="kk-KZ" sz="1100" dirty="0" smtClean="0">
                <a:latin typeface="Times New Roman" pitchFamily="18" charset="0"/>
                <a:cs typeface="Times New Roman" pitchFamily="18" charset="0"/>
              </a:rPr>
              <a:t>8-13, күндіз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22-24 градус 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38-40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ыстық.</a:t>
            </a:r>
            <a:endParaRPr lang="kk-KZ" sz="1100" dirty="0" smtClean="0">
              <a:latin typeface="Times New Roman" pitchFamily="18" charset="0"/>
              <a:cs typeface="Times New Roman" pitchFamily="18" charset="0"/>
            </a:endParaRP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2</a:t>
            </a:r>
            <a:r>
              <a:rPr lang="en-US"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en-US"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өткінші жаңбыр, найзағай</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14337</TotalTime>
  <Words>553</Words>
  <Application>Microsoft Office PowerPoint</Application>
  <PresentationFormat>Лист A4 (210x297 мм)</PresentationFormat>
  <Paragraphs>77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4227</cp:revision>
  <cp:lastPrinted>2021-07-01T03:56:27Z</cp:lastPrinted>
  <dcterms:created xsi:type="dcterms:W3CDTF">2018-03-27T06:03:00Z</dcterms:created>
  <dcterms:modified xsi:type="dcterms:W3CDTF">2026-06-22T07:00:39Z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