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52354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кей уақытта жаңбыр, найзағай. Күндіз дауыл, шаңды дауыл. Жел солтүстік-батыстан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9-14, күндіз екпіні 15-20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градус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батыстан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98835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181696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17945</TotalTime>
  <Words>558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4349</cp:revision>
  <cp:lastPrinted>2021-07-01T07:38:07Z</cp:lastPrinted>
  <dcterms:created xsi:type="dcterms:W3CDTF">2018-03-27T06:03:00Z</dcterms:created>
  <dcterms:modified xsi:type="dcterms:W3CDTF">2026-06-22T06:58:47Z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