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094"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1545410"/>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маусымға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күннің соңында шаңды дауыл. Оңтүстік-шығыстан соғатын жел солтүстік-батысқа ауысады, күші 7-12 м/с, күннің соңында екпіні 15-20 м/с. Ауа температурасы түнде 17-19, күндіз 32-34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7844093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Косубаева А.Ж./Огай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25748</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5242</cp:revision>
  <cp:lastPrinted>2021-07-01T03:56:27Z</cp:lastPrinted>
  <dcterms:created xsi:type="dcterms:W3CDTF">2018-03-27T06:03:00Z</dcterms:created>
  <dcterms:modified xsi:type="dcterms:W3CDTF">2026-06-22T08:16:46Z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