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703593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№173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323662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23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б</a:t>
            </a:r>
            <a:r>
              <a:rPr lang="kk-KZ" sz="1100" dirty="0" smtClean="0">
                <a:solidFill>
                  <a:srgbClr val="000000"/>
                </a:solidFill>
                <a:latin typeface="Times New Roman"/>
              </a:rPr>
              <a:t>ұлтты</a:t>
            </a:r>
            <a:r>
              <a:rPr lang="kk-KZ" sz="1100" dirty="0" smtClean="0">
                <a:solidFill>
                  <a:srgbClr val="000000"/>
                </a:solidFill>
                <a:latin typeface="Times New Roman"/>
              </a:rPr>
              <a:t>, </a:t>
            </a:r>
            <a:r>
              <a:rPr lang="kk-KZ" sz="1100" dirty="0" smtClean="0">
                <a:solidFill>
                  <a:srgbClr val="000000"/>
                </a:solidFill>
                <a:latin typeface="Times New Roman"/>
              </a:rPr>
              <a:t>түнде жаңбыр</a:t>
            </a:r>
            <a:r>
              <a:rPr lang="kk-KZ" sz="1100" dirty="0" smtClean="0">
                <a:solidFill>
                  <a:srgbClr val="000000"/>
                </a:solidFill>
                <a:latin typeface="Times New Roman"/>
              </a:rPr>
              <a:t>, </a:t>
            </a:r>
            <a:r>
              <a:rPr lang="kk-KZ" sz="1100" dirty="0" smtClean="0">
                <a:solidFill>
                  <a:srgbClr val="000000"/>
                </a:solidFill>
                <a:latin typeface="Times New Roman"/>
              </a:rPr>
              <a:t>найзағай. </a:t>
            </a:r>
            <a:r>
              <a:rPr lang="kk-KZ" sz="1100" dirty="0" smtClean="0">
                <a:solidFill>
                  <a:srgbClr val="000000"/>
                </a:solidFill>
                <a:latin typeface="Times New Roman"/>
              </a:rPr>
              <a:t>Жел </a:t>
            </a:r>
            <a:r>
              <a:rPr lang="kk-KZ" sz="1100" dirty="0" smtClean="0">
                <a:solidFill>
                  <a:srgbClr val="000000"/>
                </a:solidFill>
                <a:latin typeface="Times New Roman"/>
              </a:rPr>
              <a:t>солтүстік-батыстан соғады</a:t>
            </a:r>
            <a:r>
              <a:rPr lang="kk-KZ" sz="1100" dirty="0" smtClean="0">
                <a:solidFill>
                  <a:srgbClr val="000000"/>
                </a:solidFill>
                <a:latin typeface="Times New Roman"/>
              </a:rPr>
              <a:t>, күші </a:t>
            </a:r>
            <a:r>
              <a:rPr lang="kk-KZ" sz="1100" dirty="0" smtClean="0">
                <a:solidFill>
                  <a:srgbClr val="000000"/>
                </a:solidFill>
                <a:latin typeface="Times New Roman"/>
              </a:rPr>
              <a:t>9-14, күндіз екпіні 15-20 </a:t>
            </a:r>
            <a:r>
              <a:rPr lang="kk-KZ" sz="1100" dirty="0">
                <a:solidFill>
                  <a:srgbClr val="000000"/>
                </a:solidFill>
                <a:latin typeface="Times New Roman"/>
              </a:rPr>
              <a:t>м/с</a:t>
            </a:r>
            <a:r>
              <a:rPr lang="kk-KZ" sz="1100" dirty="0" smtClean="0">
                <a:solidFill>
                  <a:srgbClr val="000000"/>
                </a:solidFill>
                <a:latin typeface="Times New Roman"/>
              </a:rPr>
              <a:t>. </a:t>
            </a:r>
            <a:r>
              <a:rPr lang="en-US" sz="1100" dirty="0" smtClean="0">
                <a:solidFill>
                  <a:srgbClr val="000000"/>
                </a:solidFill>
                <a:latin typeface="Times New Roman"/>
              </a:rPr>
              <a:t>.</a:t>
            </a:r>
            <a:r>
              <a:rPr lang="kk-KZ" sz="1100" dirty="0" smtClean="0">
                <a:solidFill>
                  <a:srgbClr val="000000"/>
                </a:solidFill>
                <a:latin typeface="Times New Roman"/>
              </a:rPr>
              <a:t>Ауа </a:t>
            </a:r>
            <a:r>
              <a:rPr lang="kk-KZ" sz="1100" dirty="0">
                <a:solidFill>
                  <a:srgbClr val="000000"/>
                </a:solidFill>
                <a:latin typeface="Times New Roman"/>
              </a:rPr>
              <a:t>температурасы түнде </a:t>
            </a:r>
            <a:r>
              <a:rPr lang="kk-KZ" sz="1100" dirty="0" smtClean="0">
                <a:solidFill>
                  <a:srgbClr val="000000"/>
                </a:solidFill>
                <a:latin typeface="Times New Roman"/>
              </a:rPr>
              <a:t>13-15</a:t>
            </a:r>
            <a:r>
              <a:rPr lang="kk-KZ" sz="1100" dirty="0" smtClean="0">
                <a:solidFill>
                  <a:srgbClr val="000000"/>
                </a:solidFill>
                <a:latin typeface="Times New Roman"/>
              </a:rPr>
              <a:t>, </a:t>
            </a:r>
            <a:r>
              <a:rPr lang="kk-KZ" sz="1100" dirty="0">
                <a:solidFill>
                  <a:srgbClr val="000000"/>
                </a:solidFill>
                <a:latin typeface="Times New Roman"/>
              </a:rPr>
              <a:t>күндіз </a:t>
            </a:r>
            <a:r>
              <a:rPr lang="kk-KZ" sz="1100" dirty="0" smtClean="0">
                <a:solidFill>
                  <a:srgbClr val="000000"/>
                </a:solidFill>
                <a:latin typeface="Times New Roman"/>
              </a:rPr>
              <a:t>25-27 </a:t>
            </a:r>
            <a:r>
              <a:rPr lang="kk-KZ" sz="1100" dirty="0" smtClean="0">
                <a:solidFill>
                  <a:srgbClr val="000000"/>
                </a:solidFill>
                <a:latin typeface="Times New Roman"/>
              </a:rPr>
              <a:t>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24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a:t>
            </a:r>
            <a:r>
              <a:rPr lang="kk-KZ" sz="1100" dirty="0" smtClean="0">
                <a:solidFill>
                  <a:srgbClr val="000000"/>
                </a:solidFill>
                <a:latin typeface="Times New Roman"/>
              </a:rPr>
              <a:t>. </a:t>
            </a:r>
            <a:r>
              <a:rPr lang="kk-KZ" sz="1100" dirty="0" smtClean="0">
                <a:solidFill>
                  <a:srgbClr val="000000"/>
                </a:solidFill>
                <a:latin typeface="Times New Roman"/>
              </a:rPr>
              <a:t>Жел 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7-12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15-17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24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43054</TotalTime>
  <Words>569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7770</cp:revision>
  <cp:lastPrinted>2021-07-01T03:56:27Z</cp:lastPrinted>
  <dcterms:created xsi:type="dcterms:W3CDTF">2018-03-27T06:03:00Z</dcterms:created>
  <dcterms:modified xsi:type="dcterms:W3CDTF">2026-06-22T07:13:09Z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