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694664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2359" y="257076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032533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a:t>
            </a:r>
            <a:r>
              <a:rPr lang="kk-KZ" sz="1100" dirty="0">
                <a:solidFill>
                  <a:srgbClr val="000000"/>
                </a:solidFill>
                <a:latin typeface="Times New Roman" panose="02020603050405020304" pitchFamily="18" charset="0"/>
                <a:cs typeface="Times New Roman" panose="02020603050405020304" pitchFamily="18" charset="0"/>
                <a:sym typeface="+mn-ea"/>
              </a:rPr>
              <a:t>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a:t>
            </a:r>
            <a:r>
              <a:rPr lang="kk-KZ" sz="1100" dirty="0" smtClean="0">
                <a:solidFill>
                  <a:prstClr val="black"/>
                </a:solidFill>
                <a:latin typeface="Times New Roman" pitchFamily="18" charset="0"/>
                <a:cs typeface="Times New Roman" pitchFamily="18" charset="0"/>
              </a:rPr>
              <a:t>-20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0738" y="339280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31923</TotalTime>
  <Words>557</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4362</cp:revision>
  <cp:lastPrinted>2021-07-01T07:38:07Z</cp:lastPrinted>
  <dcterms:created xsi:type="dcterms:W3CDTF">2018-03-27T06:03:00Z</dcterms:created>
  <dcterms:modified xsi:type="dcterms:W3CDTF">2026-06-22T08:30:30Z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