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721554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22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22</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057065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82"/>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23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22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23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Оңтүстік</a:t>
            </a:r>
            <a:r>
              <a:rPr lang="en-US"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 жел соғады, күші 7-12 м/с. Ауа температурасы түнде 18-20, күндіз 35-37 градус қатты ыстық</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24</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23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24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a:t>
            </a:r>
            <a:r>
              <a:rPr lang="kk-KZ" sz="1100">
                <a:latin typeface="Times New Roman" panose="02020603050405020304" pitchFamily="18" charset="0"/>
                <a:cs typeface="Times New Roman" panose="02020603050405020304" pitchFamily="18" charset="0"/>
              </a:rPr>
              <a:t>өшпелі </a:t>
            </a:r>
            <a:r>
              <a:rPr lang="kk-KZ" sz="1100" dirty="0">
                <a:latin typeface="Times New Roman" panose="02020603050405020304" pitchFamily="18" charset="0"/>
                <a:cs typeface="Times New Roman" panose="02020603050405020304" pitchFamily="18" charset="0"/>
              </a:rPr>
              <a:t>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56136</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7858</cp:revision>
  <cp:lastPrinted>2025-07-15T07:11:11Z</cp:lastPrinted>
  <dcterms:created xsi:type="dcterms:W3CDTF">2018-03-27T06:03:00Z</dcterms:created>
  <dcterms:modified xsi:type="dcterms:W3CDTF">2026-06-22T06:25:52Z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