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173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22 </a:t>
                      </a:r>
                      <a:r>
                        <a:rPr lang="kk-KZ" altLang="zh-CN" sz="1200" b="1" i="1" u="none" kern="1200" baseline="0" dirty="0">
                          <a:solidFill>
                            <a:schemeClr val="tx2"/>
                          </a:solidFill>
                          <a:latin typeface="Times New Roman" pitchFamily="18" charset="0"/>
                          <a:ea typeface="+mn-ea"/>
                          <a:cs typeface="Times New Roman" pitchFamily="18" charset="0"/>
                        </a:rPr>
                        <a:t>маусым</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5008" y="3573016"/>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984677810"/>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23</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dirty="0">
                <a:solidFill>
                  <a:srgbClr val="000000"/>
                </a:solidFill>
                <a:latin typeface="Times New Roman" pitchFamily="18" charset="0"/>
                <a:cs typeface="Times New Roman" pitchFamily="18" charset="0"/>
                <a:sym typeface="Calibri"/>
              </a:rPr>
              <a:t>22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23 </a:t>
            </a:r>
            <a:r>
              <a:rPr lang="kk-KZ" sz="1100" b="1" dirty="0">
                <a:latin typeface="Times New Roman" pitchFamily="18" charset="0"/>
                <a:cs typeface="Times New Roman" pitchFamily="18" charset="0"/>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Көшпелі бұлтты, күндіз жаңбыр, найзағай, дауыл</a:t>
            </a:r>
            <a:r>
              <a:rPr lang="kk-KZ" sz="1100">
                <a:latin typeface="Times New Roman" pitchFamily="18" charset="0"/>
                <a:cs typeface="Times New Roman" pitchFamily="18" charset="0"/>
              </a:rPr>
              <a:t>, </a:t>
            </a:r>
            <a:r>
              <a:rPr lang="kk-KZ" sz="1100" smtClean="0">
                <a:latin typeface="Times New Roman" pitchFamily="18" charset="0"/>
                <a:cs typeface="Times New Roman" pitchFamily="18" charset="0"/>
              </a:rPr>
              <a:t>бұршақ, шаңды дауыл. </a:t>
            </a:r>
            <a:r>
              <a:rPr lang="kk-KZ" sz="1100" dirty="0">
                <a:latin typeface="Times New Roman" pitchFamily="18" charset="0"/>
                <a:cs typeface="Times New Roman" pitchFamily="18" charset="0"/>
              </a:rPr>
              <a:t>Оңтүстік-шығыстан жел соғады, түнде күші 9-14 м/с, күндіз 15-20, екпіні 25 м/с. Ауа температурасы түнде 19-21, күндіз 21-33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24</a:t>
            </a:r>
            <a:r>
              <a:rPr lang="kk-KZ" sz="1100" b="1" dirty="0">
                <a:solidFill>
                  <a:srgbClr val="000000"/>
                </a:solidFill>
                <a:latin typeface="Times New Roman" pitchFamily="18" charset="0"/>
                <a:cs typeface="Times New Roman" pitchFamily="18" charset="0"/>
              </a:rPr>
              <a:t> 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a:solidFill>
                  <a:srgbClr val="000000"/>
                </a:solidFill>
                <a:latin typeface="Times New Roman" pitchFamily="18" charset="0"/>
                <a:cs typeface="Times New Roman" pitchFamily="18" charset="0"/>
              </a:rPr>
              <a:t>23 </a:t>
            </a:r>
            <a:r>
              <a:rPr lang="kk-KZ" sz="1100" b="1" dirty="0">
                <a:latin typeface="Times New Roman" pitchFamily="18" charset="0"/>
                <a:cs typeface="Times New Roman" pitchFamily="18" charset="0"/>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24</a:t>
            </a:r>
            <a:r>
              <a:rPr lang="kk-KZ" sz="1100" b="1" dirty="0">
                <a:solidFill>
                  <a:srgbClr val="000000"/>
                </a:solidFill>
                <a:latin typeface="Times New Roman" pitchFamily="18" charset="0"/>
                <a:cs typeface="Times New Roman" pitchFamily="18" charset="0"/>
              </a:rPr>
              <a:t> маусым</a:t>
            </a:r>
            <a:r>
              <a:rPr lang="kk-KZ" sz="1100" b="1" dirty="0">
                <a:latin typeface="Times New Roman" pitchFamily="18" charset="0"/>
                <a:cs typeface="Times New Roman" pitchFamily="18" charset="0"/>
              </a:rPr>
              <a:t>ға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Бұлтты, жаңбыр, найзағай. Оңтүстік-батыстан жел соғады, күші 9-14, екпіні 15-20 м/с. Ауа температурасы 17-19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420888"/>
            <a:ext cx="4752528" cy="769441"/>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23</a:t>
            </a:r>
            <a:r>
              <a:rPr lang="kk-KZ" sz="1100" dirty="0">
                <a:solidFill>
                  <a:schemeClr val="tx1"/>
                </a:solidFill>
                <a:latin typeface="Times New Roman" pitchFamily="18" charset="0"/>
                <a:cs typeface="Times New Roman" pitchFamily="18" charset="0"/>
              </a:rPr>
              <a:t> маусымда, 24 маусымда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18583</TotalTime>
  <Words>567</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8182</cp:revision>
  <cp:lastPrinted>2021-07-01T03:56:27Z</cp:lastPrinted>
  <dcterms:created xsi:type="dcterms:W3CDTF">2018-03-27T06:03:00Z</dcterms:created>
  <dcterms:modified xsi:type="dcterms:W3CDTF">2026-06-22T07:13:00Z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