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9628656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406544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p>
          <a:p>
            <a:pPr lvl="0" indent="182563" algn="just"/>
            <a:r>
              <a:rPr lang="kk-KZ" sz="110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14338</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4224</cp:revision>
  <cp:lastPrinted>2021-07-01T03:56:27Z</cp:lastPrinted>
  <dcterms:created xsi:type="dcterms:W3CDTF">2018-03-27T06:03:00Z</dcterms:created>
  <dcterms:modified xsi:type="dcterms:W3CDTF">2026-06-22T07:09:00Z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