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68147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23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23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1421" y="35572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11421" y="2297647"/>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1236615402"/>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Назарханова А.С.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25410</TotalTime>
  <Words>629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Аяла Назарханова Сымбатқызы</cp:lastModifiedBy>
  <cp:revision>4862</cp:revision>
  <cp:lastPrinted>2021-07-01T03:56:27Z</cp:lastPrinted>
  <dcterms:created xsi:type="dcterms:W3CDTF">2018-03-27T06:03:00Z</dcterms:created>
  <dcterms:modified xsi:type="dcterms:W3CDTF">2026-06-22T06:47:43Z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