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442536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23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23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a:t>
            </a:r>
            <a:r>
              <a:rPr lang="kk-KZ" sz="1200" dirty="0">
                <a:solidFill>
                  <a:prstClr val="black"/>
                </a:solidFill>
                <a:latin typeface="Times New Roman" pitchFamily="18" charset="0"/>
                <a:cs typeface="Times New Roman" pitchFamily="18" charset="0"/>
              </a:rPr>
              <a:t> м/с. Ауа температурасы түнде 12-14, күндіз 23-25 жылы болады.</a:t>
            </a:r>
          </a:p>
          <a:p>
            <a:pPr algn="ctr">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7-12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23995" y="33297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624" y="222867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indent="185738"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3527468673"/>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21029</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Аяла Назарханова Сымбатқызы</cp:lastModifiedBy>
  <cp:revision>4420</cp:revision>
  <cp:lastPrinted>2021-07-01T03:56:27Z</cp:lastPrinted>
  <dcterms:created xsi:type="dcterms:W3CDTF">2018-03-27T06:03:00Z</dcterms:created>
  <dcterms:modified xsi:type="dcterms:W3CDTF">2026-06-22T06:50:46Z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