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74" d="100"/>
          <a:sy n="74" d="100"/>
        </p:scale>
        <p:origin x="60"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812791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таңертен және күндіз жаңбыр, найзағай</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О</a:t>
            </a:r>
            <a:r>
              <a:rPr lang="ru-RU" sz="1200" dirty="0" err="1" smtClean="0">
                <a:solidFill>
                  <a:prstClr val="black"/>
                </a:solidFill>
                <a:latin typeface="Times New Roman" panose="02020603050405020304" pitchFamily="18" charset="0"/>
                <a:cs typeface="Times New Roman" panose="02020603050405020304" pitchFamily="18" charset="0"/>
              </a:rPr>
              <a:t>ң</a:t>
            </a:r>
            <a:r>
              <a:rPr lang="ru-RU" sz="1200" dirty="0" err="1" smtClean="0">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rPr>
              <a:t>9-14</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күндіз</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екпіні</a:t>
            </a:r>
            <a:r>
              <a:rPr lang="ru-RU" sz="1200" dirty="0" smtClean="0">
                <a:solidFill>
                  <a:prstClr val="black"/>
                </a:solidFill>
                <a:latin typeface="Times New Roman" panose="02020603050405020304" pitchFamily="18" charset="0"/>
                <a:ea typeface="Calibri" panose="020F0502020204030204" pitchFamily="34" charset="0"/>
              </a:rPr>
              <a:t> 15-20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20</a:t>
            </a:r>
            <a:r>
              <a:rPr lang="ru-RU" sz="1200" dirty="0" smtClean="0">
                <a:latin typeface="Times New Roman" panose="02020603050405020304" pitchFamily="18" charset="0"/>
                <a:ea typeface="Calibri" panose="020F0502020204030204" pitchFamily="34" charset="0"/>
              </a:rPr>
              <a:t>-22,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30-32 </a:t>
            </a:r>
            <a:r>
              <a:rPr lang="ru-RU" sz="1200" dirty="0" smtClean="0">
                <a:latin typeface="Times New Roman" panose="02020603050405020304" pitchFamily="18" charset="0"/>
                <a:ea typeface="Calibri" panose="020F0502020204030204" pitchFamily="34" charset="0"/>
              </a:rPr>
              <a:t>градус </a:t>
            </a:r>
            <a:r>
              <a:rPr lang="ru-RU" sz="1200" dirty="0" err="1">
                <a:solidFill>
                  <a:prstClr val="black"/>
                </a:solidFill>
                <a:latin typeface="Times New Roman" panose="02020603050405020304" pitchFamily="18" charset="0"/>
                <a:ea typeface="Calibri" panose="020F0502020204030204" pitchFamily="34" charset="0"/>
              </a:rPr>
              <a:t>жылы</a:t>
            </a:r>
            <a:r>
              <a:rPr lang="ru-RU" sz="1200" dirty="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23маусым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жаңбыр, </a:t>
            </a:r>
            <a:r>
              <a:rPr lang="ru-RU" sz="1200" dirty="0" err="1" smtClean="0">
                <a:solidFill>
                  <a:prstClr val="black"/>
                </a:solidFill>
                <a:latin typeface="Times New Roman" panose="02020603050405020304" pitchFamily="18" charset="0"/>
                <a:ea typeface="Calibri" panose="020F0502020204030204" pitchFamily="34" charset="0"/>
              </a:rPr>
              <a:t>найзағай</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16-18 </a:t>
            </a:r>
            <a:r>
              <a:rPr lang="ru-RU" sz="1200" dirty="0" smtClean="0">
                <a:solidFill>
                  <a:prstClr val="black"/>
                </a:solidFill>
                <a:latin typeface="Times New Roman" panose="02020603050405020304" pitchFamily="18" charset="0"/>
                <a:cs typeface="Times New Roman" panose="02020603050405020304" pitchFamily="18" charset="0"/>
              </a:rPr>
              <a:t>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17167596"/>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a:solidFill>
                  <a:prstClr val="black"/>
                </a:solidFill>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21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32490</TotalTime>
  <Words>564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5839</cp:revision>
  <cp:lastPrinted>2021-07-01T07:38:07Z</cp:lastPrinted>
  <dcterms:created xsi:type="dcterms:W3CDTF">2018-03-27T06:03:00Z</dcterms:created>
  <dcterms:modified xsi:type="dcterms:W3CDTF">2026-06-21T07:34:02Z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