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37244"/>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түнде күші 2-7 м/с, күндіз 6-11 м/с. Ауа температурасы түнде 17-19, күндіз 31-33 градус жылы.</a:t>
            </a: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23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8484" y="2258417"/>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22 маусымда түнде 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күндіз</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996949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25826</TotalTime>
  <Words>565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5242</cp:revision>
  <cp:lastPrinted>2021-07-01T03:56:27Z</cp:lastPrinted>
  <dcterms:created xsi:type="dcterms:W3CDTF">2018-03-27T06:03:00Z</dcterms:created>
  <dcterms:modified xsi:type="dcterms:W3CDTF">2026-06-21T08:03:01Z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