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21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2037560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21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 Түнде және таңертең тұман. Оңтүстік-шығыстан жел соғады, күші 9-14 м/с. Ауа температурасы түнде 19-21, күндіз 32-34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23</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23</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9-14 м/с. Ауа температурасы 19-21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kk-KZ" sz="1100" dirty="0">
                <a:solidFill>
                  <a:schemeClr val="tx1"/>
                </a:solidFill>
                <a:latin typeface="Times New Roman" pitchFamily="18" charset="0"/>
                <a:cs typeface="Times New Roman" pitchFamily="18" charset="0"/>
              </a:rPr>
              <a:t> маусымда, 23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18575</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8177</cp:revision>
  <cp:lastPrinted>2021-07-01T03:56:27Z</cp:lastPrinted>
  <dcterms:created xsi:type="dcterms:W3CDTF">2018-03-27T06:03:00Z</dcterms:created>
  <dcterms:modified xsi:type="dcterms:W3CDTF">2026-06-21T07:50:18Z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